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Guttman Stam" panose="02010401010101010101" pitchFamily="2" charset="-79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D966"/>
    <a:srgbClr val="FFC9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68F0DC7E-AE53-4481-8968-F430E44316DE}" type="datetimeFigureOut">
              <a:rPr lang="he-IL" smtClean="0"/>
              <a:t>ל'/אב/תשפ"ד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0DFA0DFB-1716-4FDC-AB1C-54F5E64B8C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80136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033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54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505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09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70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135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01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56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47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80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272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1636D-36E5-48DD-B761-629F706D0D5E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E9B73-CFD4-419C-A946-0869E6D93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816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ayanuka.com/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8.svg"/><Relationship Id="rId7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microsoft.com/office/2007/relationships/hdphoto" Target="../media/hdphoto2.wdp"/><Relationship Id="rId4" Type="http://schemas.openxmlformats.org/officeDocument/2006/relationships/image" Target="../media/image11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D3EFE1-471E-4DB3-A926-7C270FB05F9A}"/>
              </a:ext>
            </a:extLst>
          </p:cNvPr>
          <p:cNvSpPr/>
          <p:nvPr/>
        </p:nvSpPr>
        <p:spPr>
          <a:xfrm>
            <a:off x="3798736" y="298780"/>
            <a:ext cx="45945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uttman Stam" panose="02010401010101010101" pitchFamily="2" charset="-79"/>
                <a:cs typeface="Guttman Stam" panose="02010401010101010101" pitchFamily="2" charset="-79"/>
              </a:rPr>
              <a:t>הינוקא הקדוש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Guttman Stam" panose="02010401010101010101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C8C48-0453-4E03-AE42-4D371D38AE1A}"/>
              </a:ext>
            </a:extLst>
          </p:cNvPr>
          <p:cNvSpPr txBox="1"/>
          <p:nvPr/>
        </p:nvSpPr>
        <p:spPr>
          <a:xfrm>
            <a:off x="10655560" y="144891"/>
            <a:ext cx="541175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400" dirty="0"/>
              <a:t>בס"ד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BC8A066-5E02-47DD-B024-DEE120C4EC6F}"/>
              </a:ext>
            </a:extLst>
          </p:cNvPr>
          <p:cNvGrpSpPr/>
          <p:nvPr/>
        </p:nvGrpSpPr>
        <p:grpSpPr>
          <a:xfrm>
            <a:off x="2606349" y="1856004"/>
            <a:ext cx="1320286" cy="1275174"/>
            <a:chOff x="2300770" y="3562749"/>
            <a:chExt cx="1320286" cy="1275174"/>
          </a:xfrm>
        </p:grpSpPr>
        <p:pic>
          <p:nvPicPr>
            <p:cNvPr id="7" name="Graphic 6" descr="Sign Language">
              <a:extLst>
                <a:ext uri="{FF2B5EF4-FFF2-40B4-BE49-F238E27FC236}">
                  <a16:creationId xmlns:a16="http://schemas.microsoft.com/office/drawing/2014/main" id="{8BDA8008-E7E7-4130-830F-139C14AFA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503713" y="3923523"/>
              <a:ext cx="914400" cy="914400"/>
            </a:xfrm>
            <a:prstGeom prst="rect">
              <a:avLst/>
            </a:prstGeom>
            <a:effectLst>
              <a:glow rad="101600">
                <a:schemeClr val="accent6">
                  <a:satMod val="175000"/>
                  <a:alpha val="40000"/>
                </a:schemeClr>
              </a:glow>
            </a:effec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E079FD-1B18-4014-9FC0-BC0677613767}"/>
                </a:ext>
              </a:extLst>
            </p:cNvPr>
            <p:cNvSpPr txBox="1"/>
            <p:nvPr/>
          </p:nvSpPr>
          <p:spPr>
            <a:xfrm>
              <a:off x="2300770" y="3562749"/>
              <a:ext cx="1320286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>
              <a:defPPr>
                <a:defRPr lang="en-US"/>
              </a:defPPr>
              <a:lvl1pPr algn="r" rtl="1">
                <a:defRPr>
                  <a:latin typeface="Guttman Stam" panose="02010401010101010101" pitchFamily="2" charset="-79"/>
                  <a:cs typeface="Guttman Stam" panose="02010401010101010101" pitchFamily="2" charset="-79"/>
                </a:defRPr>
              </a:lvl1pPr>
            </a:lstStyle>
            <a:p>
              <a:r>
                <a:rPr lang="he-IL" dirty="0"/>
                <a:t>שתף סיפור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0D8966-F901-4EFF-B714-694A431F0B91}"/>
              </a:ext>
            </a:extLst>
          </p:cNvPr>
          <p:cNvGrpSpPr/>
          <p:nvPr/>
        </p:nvGrpSpPr>
        <p:grpSpPr>
          <a:xfrm>
            <a:off x="8416210" y="1856004"/>
            <a:ext cx="1320286" cy="1283732"/>
            <a:chOff x="8518846" y="3554191"/>
            <a:chExt cx="1320286" cy="1283732"/>
          </a:xfrm>
        </p:grpSpPr>
        <p:pic>
          <p:nvPicPr>
            <p:cNvPr id="10" name="Graphic 9" descr="Target Audience">
              <a:extLst>
                <a:ext uri="{FF2B5EF4-FFF2-40B4-BE49-F238E27FC236}">
                  <a16:creationId xmlns:a16="http://schemas.microsoft.com/office/drawing/2014/main" id="{82413F04-2331-46BD-937E-A681AF8F3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73887" y="3923523"/>
              <a:ext cx="914400" cy="914400"/>
            </a:xfrm>
            <a:prstGeom prst="rect">
              <a:avLst/>
            </a:prstGeom>
            <a:effectLst>
              <a:glow rad="101600">
                <a:schemeClr val="accent6">
                  <a:satMod val="175000"/>
                  <a:alpha val="40000"/>
                </a:schemeClr>
              </a:glow>
            </a:effec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4883088-2C56-44A3-BE8D-40F4DDDB5623}"/>
                </a:ext>
              </a:extLst>
            </p:cNvPr>
            <p:cNvSpPr txBox="1"/>
            <p:nvPr/>
          </p:nvSpPr>
          <p:spPr>
            <a:xfrm>
              <a:off x="8518846" y="3554191"/>
              <a:ext cx="1320286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r" rtl="1"/>
              <a:r>
                <a:rPr lang="he-IL" dirty="0">
                  <a:latin typeface="Guttman Stam" panose="02010401010101010101" pitchFamily="2" charset="-79"/>
                  <a:cs typeface="Guttman Stam" panose="02010401010101010101" pitchFamily="2" charset="-79"/>
                </a:rPr>
                <a:t>מצא סיפור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5BE1488-17C1-4AFD-8B80-E95F357B73EC}"/>
              </a:ext>
            </a:extLst>
          </p:cNvPr>
          <p:cNvSpPr txBox="1"/>
          <p:nvPr/>
        </p:nvSpPr>
        <p:spPr>
          <a:xfrm>
            <a:off x="5305619" y="6041587"/>
            <a:ext cx="158076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>
            <a:defPPr>
              <a:defRPr lang="en-US"/>
            </a:defPPr>
            <a:lvl1pPr algn="r" rtl="1">
              <a:defRPr>
                <a:latin typeface="Guttman Stam" panose="02010401010101010101" pitchFamily="2" charset="-79"/>
                <a:cs typeface="Guttman Stam" panose="02010401010101010101" pitchFamily="2" charset="-79"/>
              </a:defRPr>
            </a:lvl1pPr>
          </a:lstStyle>
          <a:p>
            <a:pPr algn="ctr"/>
            <a:r>
              <a:rPr lang="he-IL" dirty="0"/>
              <a:t>לאתר הראשי </a:t>
            </a:r>
          </a:p>
          <a:p>
            <a:pPr algn="ctr"/>
            <a:r>
              <a:rPr lang="he-IL" dirty="0"/>
              <a:t>לחץ </a:t>
            </a:r>
            <a:r>
              <a:rPr lang="he-IL" dirty="0">
                <a:solidFill>
                  <a:schemeClr val="accent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כאן</a:t>
            </a:r>
            <a:endParaRPr lang="he-IL" dirty="0">
              <a:solidFill>
                <a:schemeClr val="accent2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D923FA2-81FC-4740-BF61-9918A6F825A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8250" l="0" r="99729">
                        <a14:foregroundMark x1="79946" y1="50187" x2="79946" y2="50187"/>
                        <a14:foregroundMark x1="78862" y1="31688" x2="93496" y2="45563"/>
                        <a14:foregroundMark x1="64634" y1="17688" x2="96883" y2="32625"/>
                        <a14:foregroundMark x1="96883" y1="32625" x2="95393" y2="81250"/>
                        <a14:foregroundMark x1="95393" y1="81250" x2="85772" y2="86938"/>
                        <a14:foregroundMark x1="85772" y1="86938" x2="67615" y2="88000"/>
                        <a14:foregroundMark x1="67615" y1="88000" x2="52710" y2="86625"/>
                        <a14:foregroundMark x1="52710" y1="86625" x2="33740" y2="80000"/>
                        <a14:foregroundMark x1="33740" y1="80000" x2="26829" y2="62125"/>
                        <a14:foregroundMark x1="26829" y1="62125" x2="27236" y2="54500"/>
                        <a14:foregroundMark x1="27236" y1="54500" x2="39702" y2="43875"/>
                        <a14:foregroundMark x1="39702" y1="43875" x2="61247" y2="37500"/>
                        <a14:foregroundMark x1="61247" y1="37500" x2="81030" y2="38750"/>
                        <a14:foregroundMark x1="81030" y1="38750" x2="81707" y2="39188"/>
                        <a14:foregroundMark x1="74390" y1="63688" x2="74390" y2="63688"/>
                        <a14:foregroundMark x1="93496" y1="47063" x2="72358" y2="65250"/>
                        <a14:foregroundMark x1="72358" y1="65250" x2="72629" y2="69000"/>
                        <a14:foregroundMark x1="67615" y1="84063" x2="62331" y2="93250"/>
                        <a14:foregroundMark x1="62331" y1="93250" x2="65176" y2="94438"/>
                        <a14:foregroundMark x1="85230" y1="84625" x2="99458" y2="98250"/>
                        <a14:foregroundMark x1="97967" y1="87875" x2="99729" y2="90188"/>
                        <a14:foregroundMark x1="49593" y1="82750" x2="16531" y2="91000"/>
                        <a14:foregroundMark x1="16531" y1="91000" x2="16531" y2="91000"/>
                        <a14:foregroundMark x1="49864" y1="87063" x2="34824" y2="94938"/>
                        <a14:foregroundMark x1="34824" y1="94938" x2="31572" y2="95813"/>
                        <a14:foregroundMark x1="31301" y1="76313" x2="0" y2="79063"/>
                        <a14:foregroundMark x1="32249" y1="97438" x2="16531" y2="97375"/>
                        <a14:foregroundMark x1="16531" y1="97375" x2="12737" y2="96625"/>
                        <a14:foregroundMark x1="38076" y1="83375" x2="4743" y2="86438"/>
                        <a14:foregroundMark x1="4743" y1="86438" x2="4743" y2="86250"/>
                        <a14:foregroundMark x1="16260" y1="68563" x2="15718" y2="67750"/>
                        <a14:foregroundMark x1="20054" y1="74000" x2="16125" y2="65188"/>
                        <a14:foregroundMark x1="16125" y1="65188" x2="17480" y2="60250"/>
                        <a14:backgroundMark x1="13686" y1="31813" x2="13686" y2="31813"/>
                        <a14:backgroundMark x1="1762" y1="62687" x2="1762" y2="62687"/>
                        <a14:backgroundMark x1="407" y1="63500" x2="407" y2="63500"/>
                        <a14:backgroundMark x1="813" y1="64125" x2="813" y2="64125"/>
                        <a14:backgroundMark x1="2575" y1="56375" x2="2575" y2="56375"/>
                        <a14:backgroundMark x1="7859" y1="48625" x2="7859" y2="48625"/>
                        <a14:backgroundMark x1="13686" y1="34563" x2="13686" y2="34563"/>
                        <a14:backgroundMark x1="407" y1="64750" x2="407" y2="64750"/>
                        <a14:backgroundMark x1="9214" y1="48438" x2="9214" y2="48438"/>
                        <a14:backgroundMark x1="7859" y1="35563" x2="7859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72"/>
          <a:stretch/>
        </p:blipFill>
        <p:spPr>
          <a:xfrm>
            <a:off x="5039566" y="1660650"/>
            <a:ext cx="2110538" cy="41056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6BF22D3-123E-4D6E-BCBC-5498EF0B0522}"/>
              </a:ext>
            </a:extLst>
          </p:cNvPr>
          <p:cNvSpPr/>
          <p:nvPr/>
        </p:nvSpPr>
        <p:spPr>
          <a:xfrm>
            <a:off x="0" y="-3365"/>
            <a:ext cx="1119676" cy="4825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b="1" dirty="0">
                <a:solidFill>
                  <a:schemeClr val="tx1"/>
                </a:solidFill>
                <a:latin typeface="Guttman Stam" panose="02010401010101010101" pitchFamily="2" charset="-79"/>
                <a:cs typeface="Guttman Stam" panose="02010401010101010101" pitchFamily="2" charset="-79"/>
              </a:rPr>
              <a:t>דף הבית</a:t>
            </a:r>
          </a:p>
        </p:txBody>
      </p:sp>
    </p:spTree>
    <p:extLst>
      <p:ext uri="{BB962C8B-B14F-4D97-AF65-F5344CB8AC3E}">
        <p14:creationId xmlns:p14="http://schemas.microsoft.com/office/powerpoint/2010/main" val="2283110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D3EFE1-471E-4DB3-A926-7C270FB05F9A}"/>
              </a:ext>
            </a:extLst>
          </p:cNvPr>
          <p:cNvSpPr/>
          <p:nvPr/>
        </p:nvSpPr>
        <p:spPr>
          <a:xfrm>
            <a:off x="3798736" y="298780"/>
            <a:ext cx="45945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uttman Stam" panose="02010401010101010101" pitchFamily="2" charset="-79"/>
                <a:cs typeface="Guttman Stam" panose="02010401010101010101" pitchFamily="2" charset="-79"/>
              </a:rPr>
              <a:t>הינוקא הקדוש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Guttman Stam" panose="02010401010101010101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C8C48-0453-4E03-AE42-4D371D38AE1A}"/>
              </a:ext>
            </a:extLst>
          </p:cNvPr>
          <p:cNvSpPr txBox="1"/>
          <p:nvPr/>
        </p:nvSpPr>
        <p:spPr>
          <a:xfrm>
            <a:off x="10655560" y="144891"/>
            <a:ext cx="541175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400" dirty="0"/>
              <a:t>בס"ד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14AB95-C94D-468C-A694-EE5D7CE69248}"/>
              </a:ext>
            </a:extLst>
          </p:cNvPr>
          <p:cNvGrpSpPr/>
          <p:nvPr/>
        </p:nvGrpSpPr>
        <p:grpSpPr>
          <a:xfrm>
            <a:off x="9162662" y="1222110"/>
            <a:ext cx="1111300" cy="906614"/>
            <a:chOff x="2057987" y="3562749"/>
            <a:chExt cx="1563070" cy="1275174"/>
          </a:xfrm>
        </p:grpSpPr>
        <p:pic>
          <p:nvPicPr>
            <p:cNvPr id="7" name="Graphic 6" descr="Sign Language">
              <a:extLst>
                <a:ext uri="{FF2B5EF4-FFF2-40B4-BE49-F238E27FC236}">
                  <a16:creationId xmlns:a16="http://schemas.microsoft.com/office/drawing/2014/main" id="{8BDA8008-E7E7-4130-830F-139C14AFA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503713" y="3923523"/>
              <a:ext cx="914400" cy="914400"/>
            </a:xfrm>
            <a:prstGeom prst="rect">
              <a:avLst/>
            </a:prstGeom>
            <a:effectLst>
              <a:glow rad="101600">
                <a:schemeClr val="accent6">
                  <a:satMod val="175000"/>
                  <a:alpha val="40000"/>
                </a:schemeClr>
              </a:glow>
            </a:effec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E079FD-1B18-4014-9FC0-BC0677613767}"/>
                </a:ext>
              </a:extLst>
            </p:cNvPr>
            <p:cNvSpPr txBox="1"/>
            <p:nvPr/>
          </p:nvSpPr>
          <p:spPr>
            <a:xfrm>
              <a:off x="2057987" y="3562749"/>
              <a:ext cx="1563070" cy="43289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>
              <a:defPPr>
                <a:defRPr lang="en-US"/>
              </a:defPPr>
              <a:lvl1pPr algn="r" rtl="1">
                <a:defRPr>
                  <a:latin typeface="Guttman Stam" panose="02010401010101010101" pitchFamily="2" charset="-79"/>
                  <a:cs typeface="Guttman Stam" panose="02010401010101010101" pitchFamily="2" charset="-79"/>
                </a:defRPr>
              </a:lvl1pPr>
            </a:lstStyle>
            <a:p>
              <a:r>
                <a:rPr lang="he-IL" sz="1400" dirty="0"/>
                <a:t>שתף סיפור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096079B-BE03-4250-9158-7F71F5C65C1A}"/>
              </a:ext>
            </a:extLst>
          </p:cNvPr>
          <p:cNvSpPr txBox="1"/>
          <p:nvPr/>
        </p:nvSpPr>
        <p:spPr>
          <a:xfrm flipH="1">
            <a:off x="5571602" y="2128724"/>
            <a:ext cx="3835816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600" dirty="0">
                <a:latin typeface="Guttman Stam" panose="02010401010101010101" pitchFamily="2" charset="-79"/>
                <a:cs typeface="Guttman Stam" panose="02010401010101010101" pitchFamily="2" charset="-79"/>
              </a:rPr>
              <a:t>שמך (לא חובה):</a:t>
            </a:r>
          </a:p>
          <a:p>
            <a:pPr algn="r" rtl="1"/>
            <a:endParaRPr lang="he-IL" sz="1600" dirty="0">
              <a:latin typeface="Guttman Stam" panose="02010401010101010101" pitchFamily="2" charset="-79"/>
              <a:cs typeface="Guttman Stam" panose="02010401010101010101" pitchFamily="2" charset="-79"/>
            </a:endParaRPr>
          </a:p>
          <a:p>
            <a:pPr algn="r" rtl="1"/>
            <a:r>
              <a:rPr lang="he-IL" sz="1600" dirty="0">
                <a:latin typeface="Guttman Stam" panose="02010401010101010101" pitchFamily="2" charset="-79"/>
                <a:cs typeface="Guttman Stam" panose="02010401010101010101" pitchFamily="2" charset="-79"/>
              </a:rPr>
              <a:t>כותרת: </a:t>
            </a:r>
          </a:p>
          <a:p>
            <a:pPr algn="r" rtl="1"/>
            <a:endParaRPr lang="he-IL" sz="1600" dirty="0">
              <a:latin typeface="Guttman Stam" panose="02010401010101010101" pitchFamily="2" charset="-79"/>
              <a:cs typeface="Guttman Stam" panose="02010401010101010101" pitchFamily="2" charset="-79"/>
            </a:endParaRPr>
          </a:p>
          <a:p>
            <a:pPr algn="r" rtl="1"/>
            <a:r>
              <a:rPr lang="he-IL" sz="1600" dirty="0">
                <a:latin typeface="Guttman Stam" panose="02010401010101010101" pitchFamily="2" charset="-79"/>
                <a:cs typeface="Guttman Stam" panose="02010401010101010101" pitchFamily="2" charset="-79"/>
              </a:rPr>
              <a:t>סיפור/נס: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5D38B6-A0DB-4F51-B96F-DCD52AF945D9}"/>
              </a:ext>
            </a:extLst>
          </p:cNvPr>
          <p:cNvSpPr/>
          <p:nvPr/>
        </p:nvSpPr>
        <p:spPr>
          <a:xfrm>
            <a:off x="2889051" y="3177950"/>
            <a:ext cx="5365102" cy="322258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FBBD8F-EA18-4128-A161-DE0090CF1730}"/>
              </a:ext>
            </a:extLst>
          </p:cNvPr>
          <p:cNvSpPr/>
          <p:nvPr/>
        </p:nvSpPr>
        <p:spPr>
          <a:xfrm>
            <a:off x="3677488" y="2645517"/>
            <a:ext cx="3788228" cy="28985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e-IL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0470BF1-B20C-4D68-BD66-4876C6A601D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8250" l="0" r="99729">
                        <a14:foregroundMark x1="79946" y1="50187" x2="79946" y2="50187"/>
                        <a14:foregroundMark x1="78862" y1="31688" x2="93496" y2="45563"/>
                        <a14:foregroundMark x1="64634" y1="17688" x2="96883" y2="32625"/>
                        <a14:foregroundMark x1="96883" y1="32625" x2="95393" y2="81250"/>
                        <a14:foregroundMark x1="95393" y1="81250" x2="85772" y2="86938"/>
                        <a14:foregroundMark x1="85772" y1="86938" x2="67615" y2="88000"/>
                        <a14:foregroundMark x1="67615" y1="88000" x2="52710" y2="86625"/>
                        <a14:foregroundMark x1="52710" y1="86625" x2="33740" y2="80000"/>
                        <a14:foregroundMark x1="33740" y1="80000" x2="26829" y2="62125"/>
                        <a14:foregroundMark x1="26829" y1="62125" x2="27236" y2="54500"/>
                        <a14:foregroundMark x1="27236" y1="54500" x2="39702" y2="43875"/>
                        <a14:foregroundMark x1="39702" y1="43875" x2="61247" y2="37500"/>
                        <a14:foregroundMark x1="61247" y1="37500" x2="81030" y2="38750"/>
                        <a14:foregroundMark x1="81030" y1="38750" x2="81707" y2="39188"/>
                        <a14:foregroundMark x1="74390" y1="63688" x2="74390" y2="63688"/>
                        <a14:foregroundMark x1="93496" y1="47063" x2="72358" y2="65250"/>
                        <a14:foregroundMark x1="72358" y1="65250" x2="72629" y2="69000"/>
                        <a14:foregroundMark x1="67615" y1="84063" x2="62331" y2="93250"/>
                        <a14:foregroundMark x1="62331" y1="93250" x2="65176" y2="94438"/>
                        <a14:foregroundMark x1="85230" y1="84625" x2="99458" y2="98250"/>
                        <a14:foregroundMark x1="97967" y1="87875" x2="99729" y2="90188"/>
                        <a14:foregroundMark x1="49593" y1="82750" x2="16531" y2="91000"/>
                        <a14:foregroundMark x1="16531" y1="91000" x2="16531" y2="91000"/>
                        <a14:foregroundMark x1="49864" y1="87063" x2="34824" y2="94938"/>
                        <a14:foregroundMark x1="34824" y1="94938" x2="31572" y2="95813"/>
                        <a14:foregroundMark x1="31301" y1="76313" x2="0" y2="79063"/>
                        <a14:foregroundMark x1="32249" y1="97438" x2="16531" y2="97375"/>
                        <a14:foregroundMark x1="16531" y1="97375" x2="12737" y2="96625"/>
                        <a14:foregroundMark x1="38076" y1="83375" x2="4743" y2="86438"/>
                        <a14:foregroundMark x1="4743" y1="86438" x2="4743" y2="86250"/>
                        <a14:foregroundMark x1="16260" y1="68563" x2="15718" y2="67750"/>
                        <a14:foregroundMark x1="20054" y1="74000" x2="16125" y2="65188"/>
                        <a14:foregroundMark x1="16125" y1="65188" x2="17480" y2="60250"/>
                        <a14:backgroundMark x1="13686" y1="31813" x2="13686" y2="31813"/>
                        <a14:backgroundMark x1="1762" y1="62687" x2="1762" y2="62687"/>
                        <a14:backgroundMark x1="407" y1="63500" x2="407" y2="63500"/>
                        <a14:backgroundMark x1="813" y1="64125" x2="813" y2="64125"/>
                        <a14:backgroundMark x1="2575" y1="56375" x2="2575" y2="56375"/>
                        <a14:backgroundMark x1="7859" y1="48625" x2="7859" y2="48625"/>
                        <a14:backgroundMark x1="13686" y1="34563" x2="13686" y2="34563"/>
                        <a14:backgroundMark x1="407" y1="64750" x2="407" y2="64750"/>
                        <a14:backgroundMark x1="9214" y1="48438" x2="9214" y2="48438"/>
                        <a14:backgroundMark x1="7859" y1="35563" x2="7859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72"/>
          <a:stretch/>
        </p:blipFill>
        <p:spPr>
          <a:xfrm>
            <a:off x="3335410" y="284916"/>
            <a:ext cx="463326" cy="90131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D3D3DA4-E495-4440-81B8-E57C4E046AC2}"/>
              </a:ext>
            </a:extLst>
          </p:cNvPr>
          <p:cNvSpPr/>
          <p:nvPr/>
        </p:nvSpPr>
        <p:spPr>
          <a:xfrm>
            <a:off x="0" y="-11211"/>
            <a:ext cx="802433" cy="4358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e-IL" sz="1400" b="1" dirty="0">
                <a:solidFill>
                  <a:schemeClr val="tx1"/>
                </a:solidFill>
                <a:latin typeface="Guttman Stam" panose="02010401010101010101" pitchFamily="2" charset="-79"/>
                <a:cs typeface="Guttman Stam" panose="02010401010101010101" pitchFamily="2" charset="-79"/>
              </a:rPr>
              <a:t>שתף</a:t>
            </a:r>
          </a:p>
          <a:p>
            <a:pPr algn="ctr"/>
            <a:r>
              <a:rPr lang="he-IL" sz="1400" b="1" dirty="0">
                <a:solidFill>
                  <a:schemeClr val="tx1"/>
                </a:solidFill>
                <a:latin typeface="Guttman Stam" panose="02010401010101010101" pitchFamily="2" charset="-79"/>
                <a:cs typeface="Guttman Stam" panose="02010401010101010101" pitchFamily="2" charset="-79"/>
              </a:rPr>
              <a:t>סיפור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512C4E-9CCC-4D85-B9BD-D69DD9225539}"/>
              </a:ext>
            </a:extLst>
          </p:cNvPr>
          <p:cNvSpPr/>
          <p:nvPr/>
        </p:nvSpPr>
        <p:spPr>
          <a:xfrm>
            <a:off x="3677488" y="2128724"/>
            <a:ext cx="3788228" cy="28985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71516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D3EFE1-471E-4DB3-A926-7C270FB05F9A}"/>
              </a:ext>
            </a:extLst>
          </p:cNvPr>
          <p:cNvSpPr/>
          <p:nvPr/>
        </p:nvSpPr>
        <p:spPr>
          <a:xfrm>
            <a:off x="3798736" y="298780"/>
            <a:ext cx="45945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uttman Stam" panose="02010401010101010101" pitchFamily="2" charset="-79"/>
                <a:cs typeface="Guttman Stam" panose="02010401010101010101" pitchFamily="2" charset="-79"/>
              </a:rPr>
              <a:t>הינוקא הקדוש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Guttman Stam" panose="02010401010101010101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C8C48-0453-4E03-AE42-4D371D38AE1A}"/>
              </a:ext>
            </a:extLst>
          </p:cNvPr>
          <p:cNvSpPr txBox="1"/>
          <p:nvPr/>
        </p:nvSpPr>
        <p:spPr>
          <a:xfrm>
            <a:off x="10655560" y="144891"/>
            <a:ext cx="541175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400" dirty="0"/>
              <a:t>בס"ד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14AB95-C94D-468C-A694-EE5D7CE69248}"/>
              </a:ext>
            </a:extLst>
          </p:cNvPr>
          <p:cNvGrpSpPr/>
          <p:nvPr/>
        </p:nvGrpSpPr>
        <p:grpSpPr>
          <a:xfrm>
            <a:off x="9162662" y="1222110"/>
            <a:ext cx="1111300" cy="906614"/>
            <a:chOff x="2057987" y="3562749"/>
            <a:chExt cx="1563070" cy="1275174"/>
          </a:xfrm>
        </p:grpSpPr>
        <p:pic>
          <p:nvPicPr>
            <p:cNvPr id="7" name="Graphic 6" descr="Sign Language">
              <a:extLst>
                <a:ext uri="{FF2B5EF4-FFF2-40B4-BE49-F238E27FC236}">
                  <a16:creationId xmlns:a16="http://schemas.microsoft.com/office/drawing/2014/main" id="{8BDA8008-E7E7-4130-830F-139C14AFA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503713" y="3923523"/>
              <a:ext cx="914400" cy="914400"/>
            </a:xfrm>
            <a:prstGeom prst="rect">
              <a:avLst/>
            </a:prstGeom>
            <a:effectLst>
              <a:glow rad="101600">
                <a:schemeClr val="accent6">
                  <a:satMod val="175000"/>
                  <a:alpha val="40000"/>
                </a:schemeClr>
              </a:glow>
            </a:effec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E079FD-1B18-4014-9FC0-BC0677613767}"/>
                </a:ext>
              </a:extLst>
            </p:cNvPr>
            <p:cNvSpPr txBox="1"/>
            <p:nvPr/>
          </p:nvSpPr>
          <p:spPr>
            <a:xfrm>
              <a:off x="2057987" y="3562749"/>
              <a:ext cx="1563070" cy="43289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>
              <a:defPPr>
                <a:defRPr lang="en-US"/>
              </a:defPPr>
              <a:lvl1pPr algn="r" rtl="1">
                <a:defRPr>
                  <a:latin typeface="Guttman Stam" panose="02010401010101010101" pitchFamily="2" charset="-79"/>
                  <a:cs typeface="Guttman Stam" panose="02010401010101010101" pitchFamily="2" charset="-79"/>
                </a:defRPr>
              </a:lvl1pPr>
            </a:lstStyle>
            <a:p>
              <a:r>
                <a:rPr lang="he-IL" sz="1400" dirty="0"/>
                <a:t>מצא סיפור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096079B-BE03-4250-9158-7F71F5C65C1A}"/>
              </a:ext>
            </a:extLst>
          </p:cNvPr>
          <p:cNvSpPr txBox="1"/>
          <p:nvPr/>
        </p:nvSpPr>
        <p:spPr>
          <a:xfrm flipH="1">
            <a:off x="3900196" y="1944058"/>
            <a:ext cx="4113712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600" dirty="0">
                <a:latin typeface="Guttman Stam" panose="02010401010101010101" pitchFamily="2" charset="-79"/>
                <a:cs typeface="Guttman Stam" panose="02010401010101010101" pitchFamily="2" charset="-79"/>
              </a:rPr>
              <a:t>תאר בקצרה את הסיפור שברצונך למצוא?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13F16F-BE2C-4CD3-A68C-07740ED72232}"/>
              </a:ext>
            </a:extLst>
          </p:cNvPr>
          <p:cNvSpPr/>
          <p:nvPr/>
        </p:nvSpPr>
        <p:spPr>
          <a:xfrm>
            <a:off x="4201886" y="2425357"/>
            <a:ext cx="3788228" cy="28985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e-IL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1FDEE6-4A2E-46BA-9C2F-3236B1B6370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8250" l="0" r="99729">
                        <a14:foregroundMark x1="79946" y1="50187" x2="79946" y2="50187"/>
                        <a14:foregroundMark x1="78862" y1="31688" x2="93496" y2="45563"/>
                        <a14:foregroundMark x1="64634" y1="17688" x2="96883" y2="32625"/>
                        <a14:foregroundMark x1="96883" y1="32625" x2="95393" y2="81250"/>
                        <a14:foregroundMark x1="95393" y1="81250" x2="85772" y2="86938"/>
                        <a14:foregroundMark x1="85772" y1="86938" x2="67615" y2="88000"/>
                        <a14:foregroundMark x1="67615" y1="88000" x2="52710" y2="86625"/>
                        <a14:foregroundMark x1="52710" y1="86625" x2="33740" y2="80000"/>
                        <a14:foregroundMark x1="33740" y1="80000" x2="26829" y2="62125"/>
                        <a14:foregroundMark x1="26829" y1="62125" x2="27236" y2="54500"/>
                        <a14:foregroundMark x1="27236" y1="54500" x2="39702" y2="43875"/>
                        <a14:foregroundMark x1="39702" y1="43875" x2="61247" y2="37500"/>
                        <a14:foregroundMark x1="61247" y1="37500" x2="81030" y2="38750"/>
                        <a14:foregroundMark x1="81030" y1="38750" x2="81707" y2="39188"/>
                        <a14:foregroundMark x1="74390" y1="63688" x2="74390" y2="63688"/>
                        <a14:foregroundMark x1="93496" y1="47063" x2="72358" y2="65250"/>
                        <a14:foregroundMark x1="72358" y1="65250" x2="72629" y2="69000"/>
                        <a14:foregroundMark x1="67615" y1="84063" x2="62331" y2="93250"/>
                        <a14:foregroundMark x1="62331" y1="93250" x2="65176" y2="94438"/>
                        <a14:foregroundMark x1="85230" y1="84625" x2="99458" y2="98250"/>
                        <a14:foregroundMark x1="97967" y1="87875" x2="99729" y2="90188"/>
                        <a14:foregroundMark x1="49593" y1="82750" x2="16531" y2="91000"/>
                        <a14:foregroundMark x1="16531" y1="91000" x2="16531" y2="91000"/>
                        <a14:foregroundMark x1="49864" y1="87063" x2="34824" y2="94938"/>
                        <a14:foregroundMark x1="34824" y1="94938" x2="31572" y2="95813"/>
                        <a14:foregroundMark x1="31301" y1="76313" x2="0" y2="79063"/>
                        <a14:foregroundMark x1="32249" y1="97438" x2="16531" y2="97375"/>
                        <a14:foregroundMark x1="16531" y1="97375" x2="12737" y2="96625"/>
                        <a14:foregroundMark x1="38076" y1="83375" x2="4743" y2="86438"/>
                        <a14:foregroundMark x1="4743" y1="86438" x2="4743" y2="86250"/>
                        <a14:foregroundMark x1="16260" y1="68563" x2="15718" y2="67750"/>
                        <a14:foregroundMark x1="20054" y1="74000" x2="16125" y2="65188"/>
                        <a14:foregroundMark x1="16125" y1="65188" x2="17480" y2="60250"/>
                        <a14:backgroundMark x1="13686" y1="31813" x2="13686" y2="31813"/>
                        <a14:backgroundMark x1="1762" y1="62687" x2="1762" y2="62687"/>
                        <a14:backgroundMark x1="407" y1="63500" x2="407" y2="63500"/>
                        <a14:backgroundMark x1="813" y1="64125" x2="813" y2="64125"/>
                        <a14:backgroundMark x1="2575" y1="56375" x2="2575" y2="56375"/>
                        <a14:backgroundMark x1="7859" y1="48625" x2="7859" y2="48625"/>
                        <a14:backgroundMark x1="13686" y1="34563" x2="13686" y2="34563"/>
                        <a14:backgroundMark x1="407" y1="64750" x2="407" y2="64750"/>
                        <a14:backgroundMark x1="9214" y1="48438" x2="9214" y2="48438"/>
                        <a14:backgroundMark x1="7859" y1="35563" x2="7859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72"/>
          <a:stretch/>
        </p:blipFill>
        <p:spPr>
          <a:xfrm>
            <a:off x="3335410" y="284916"/>
            <a:ext cx="463326" cy="90131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EC2CD55-2E3C-4A24-8E00-0C6DD4779502}"/>
              </a:ext>
            </a:extLst>
          </p:cNvPr>
          <p:cNvSpPr/>
          <p:nvPr/>
        </p:nvSpPr>
        <p:spPr>
          <a:xfrm>
            <a:off x="0" y="-11211"/>
            <a:ext cx="802433" cy="4358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e-IL" sz="1400" b="1" dirty="0">
                <a:solidFill>
                  <a:schemeClr val="tx1"/>
                </a:solidFill>
                <a:latin typeface="Guttman Stam" panose="02010401010101010101" pitchFamily="2" charset="-79"/>
                <a:cs typeface="Guttman Stam" panose="02010401010101010101" pitchFamily="2" charset="-79"/>
              </a:rPr>
              <a:t>מצא</a:t>
            </a:r>
          </a:p>
          <a:p>
            <a:pPr algn="ctr"/>
            <a:r>
              <a:rPr lang="he-IL" sz="1400" b="1" dirty="0">
                <a:solidFill>
                  <a:schemeClr val="tx1"/>
                </a:solidFill>
                <a:latin typeface="Guttman Stam" panose="02010401010101010101" pitchFamily="2" charset="-79"/>
                <a:cs typeface="Guttman Stam" panose="02010401010101010101" pitchFamily="2" charset="-79"/>
              </a:rPr>
              <a:t>סיפור</a:t>
            </a:r>
          </a:p>
        </p:txBody>
      </p:sp>
    </p:spTree>
    <p:extLst>
      <p:ext uri="{BB962C8B-B14F-4D97-AF65-F5344CB8AC3E}">
        <p14:creationId xmlns:p14="http://schemas.microsoft.com/office/powerpoint/2010/main" val="1924783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D3EFE1-471E-4DB3-A926-7C270FB05F9A}"/>
              </a:ext>
            </a:extLst>
          </p:cNvPr>
          <p:cNvSpPr/>
          <p:nvPr/>
        </p:nvSpPr>
        <p:spPr>
          <a:xfrm>
            <a:off x="3798736" y="298780"/>
            <a:ext cx="45945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uttman Stam" panose="02010401010101010101" pitchFamily="2" charset="-79"/>
                <a:cs typeface="Guttman Stam" panose="02010401010101010101" pitchFamily="2" charset="-79"/>
              </a:rPr>
              <a:t>הינוקא הקדוש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Guttman Stam" panose="02010401010101010101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C8C48-0453-4E03-AE42-4D371D38AE1A}"/>
              </a:ext>
            </a:extLst>
          </p:cNvPr>
          <p:cNvSpPr txBox="1"/>
          <p:nvPr/>
        </p:nvSpPr>
        <p:spPr>
          <a:xfrm>
            <a:off x="10655560" y="144891"/>
            <a:ext cx="541175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400" dirty="0"/>
              <a:t>בס"ד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96079B-BE03-4250-9158-7F71F5C65C1A}"/>
              </a:ext>
            </a:extLst>
          </p:cNvPr>
          <p:cNvSpPr txBox="1"/>
          <p:nvPr/>
        </p:nvSpPr>
        <p:spPr>
          <a:xfrm flipH="1">
            <a:off x="5308107" y="1529887"/>
            <a:ext cx="15757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600" dirty="0">
                <a:latin typeface="Guttman Stam" panose="02010401010101010101" pitchFamily="2" charset="-79"/>
                <a:cs typeface="Guttman Stam" panose="02010401010101010101" pitchFamily="2" charset="-79"/>
              </a:rPr>
              <a:t>רשימת סיפורים</a:t>
            </a:r>
          </a:p>
        </p:txBody>
      </p:sp>
      <p:pic>
        <p:nvPicPr>
          <p:cNvPr id="10" name="Graphic 9" descr="Eye">
            <a:extLst>
              <a:ext uri="{FF2B5EF4-FFF2-40B4-BE49-F238E27FC236}">
                <a16:creationId xmlns:a16="http://schemas.microsoft.com/office/drawing/2014/main" id="{99E5ED93-032C-44D9-9B78-B1FBB6FBC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1689833"/>
            <a:ext cx="914400" cy="914400"/>
          </a:xfrm>
          <a:prstGeom prst="rect">
            <a:avLst/>
          </a:prstGeom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96C934A-5826-4D7D-9B25-5B828C9AA4FE}"/>
              </a:ext>
            </a:extLst>
          </p:cNvPr>
          <p:cNvSpPr/>
          <p:nvPr/>
        </p:nvSpPr>
        <p:spPr>
          <a:xfrm>
            <a:off x="1122783" y="2538920"/>
            <a:ext cx="9946433" cy="394565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A66EDA3-88A7-4FC5-B713-8AFA468EBC22}"/>
              </a:ext>
            </a:extLst>
          </p:cNvPr>
          <p:cNvGrpSpPr/>
          <p:nvPr/>
        </p:nvGrpSpPr>
        <p:grpSpPr>
          <a:xfrm>
            <a:off x="9660937" y="3007178"/>
            <a:ext cx="914400" cy="1188077"/>
            <a:chOff x="9741160" y="2969731"/>
            <a:chExt cx="914400" cy="1188077"/>
          </a:xfrm>
        </p:grpSpPr>
        <p:pic>
          <p:nvPicPr>
            <p:cNvPr id="36" name="Graphic 35" descr="Employee badge">
              <a:extLst>
                <a:ext uri="{FF2B5EF4-FFF2-40B4-BE49-F238E27FC236}">
                  <a16:creationId xmlns:a16="http://schemas.microsoft.com/office/drawing/2014/main" id="{428F753E-C01E-4929-8234-102921DC0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741160" y="3243408"/>
              <a:ext cx="914400" cy="914400"/>
            </a:xfrm>
            <a:prstGeom prst="rect">
              <a:avLst/>
            </a:prstGeom>
            <a:effectLst>
              <a:glow rad="101600">
                <a:schemeClr val="accent6">
                  <a:satMod val="175000"/>
                  <a:alpha val="40000"/>
                </a:schemeClr>
              </a:glow>
            </a:effectLst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CAEF982-FFFE-44D2-96A3-C60501AA2D87}"/>
                </a:ext>
              </a:extLst>
            </p:cNvPr>
            <p:cNvSpPr txBox="1"/>
            <p:nvPr/>
          </p:nvSpPr>
          <p:spPr>
            <a:xfrm>
              <a:off x="9741160" y="2969731"/>
              <a:ext cx="830327" cy="33855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r" rtl="1"/>
              <a:r>
                <a:rPr lang="he-IL" sz="1600" dirty="0">
                  <a:latin typeface="Guttman Stam" panose="02010401010101010101" pitchFamily="2" charset="-79"/>
                  <a:cs typeface="Guttman Stam" panose="02010401010101010101" pitchFamily="2" charset="-79"/>
                </a:rPr>
                <a:t>כותרת</a:t>
              </a:r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9B7DFAEF-35F0-4482-BB48-2AE71655A00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8250" l="0" r="99729">
                        <a14:foregroundMark x1="79946" y1="50187" x2="79946" y2="50187"/>
                        <a14:foregroundMark x1="78862" y1="31688" x2="93496" y2="45563"/>
                        <a14:foregroundMark x1="64634" y1="17688" x2="96883" y2="32625"/>
                        <a14:foregroundMark x1="96883" y1="32625" x2="95393" y2="81250"/>
                        <a14:foregroundMark x1="95393" y1="81250" x2="85772" y2="86938"/>
                        <a14:foregroundMark x1="85772" y1="86938" x2="67615" y2="88000"/>
                        <a14:foregroundMark x1="67615" y1="88000" x2="52710" y2="86625"/>
                        <a14:foregroundMark x1="52710" y1="86625" x2="33740" y2="80000"/>
                        <a14:foregroundMark x1="33740" y1="80000" x2="26829" y2="62125"/>
                        <a14:foregroundMark x1="26829" y1="62125" x2="27236" y2="54500"/>
                        <a14:foregroundMark x1="27236" y1="54500" x2="39702" y2="43875"/>
                        <a14:foregroundMark x1="39702" y1="43875" x2="61247" y2="37500"/>
                        <a14:foregroundMark x1="61247" y1="37500" x2="81030" y2="38750"/>
                        <a14:foregroundMark x1="81030" y1="38750" x2="81707" y2="39188"/>
                        <a14:foregroundMark x1="74390" y1="63688" x2="74390" y2="63688"/>
                        <a14:foregroundMark x1="93496" y1="47063" x2="72358" y2="65250"/>
                        <a14:foregroundMark x1="72358" y1="65250" x2="72629" y2="69000"/>
                        <a14:foregroundMark x1="67615" y1="84063" x2="62331" y2="93250"/>
                        <a14:foregroundMark x1="62331" y1="93250" x2="65176" y2="94438"/>
                        <a14:foregroundMark x1="85230" y1="84625" x2="99458" y2="98250"/>
                        <a14:foregroundMark x1="97967" y1="87875" x2="99729" y2="90188"/>
                        <a14:foregroundMark x1="49593" y1="82750" x2="16531" y2="91000"/>
                        <a14:foregroundMark x1="16531" y1="91000" x2="16531" y2="91000"/>
                        <a14:foregroundMark x1="49864" y1="87063" x2="34824" y2="94938"/>
                        <a14:foregroundMark x1="34824" y1="94938" x2="31572" y2="95813"/>
                        <a14:foregroundMark x1="31301" y1="76313" x2="0" y2="79063"/>
                        <a14:foregroundMark x1="32249" y1="97438" x2="16531" y2="97375"/>
                        <a14:foregroundMark x1="16531" y1="97375" x2="12737" y2="96625"/>
                        <a14:foregroundMark x1="38076" y1="83375" x2="4743" y2="86438"/>
                        <a14:foregroundMark x1="4743" y1="86438" x2="4743" y2="86250"/>
                        <a14:foregroundMark x1="16260" y1="68563" x2="15718" y2="67750"/>
                        <a14:foregroundMark x1="20054" y1="74000" x2="16125" y2="65188"/>
                        <a14:foregroundMark x1="16125" y1="65188" x2="17480" y2="60250"/>
                        <a14:backgroundMark x1="13686" y1="31813" x2="13686" y2="31813"/>
                        <a14:backgroundMark x1="1762" y1="62687" x2="1762" y2="62687"/>
                        <a14:backgroundMark x1="407" y1="63500" x2="407" y2="63500"/>
                        <a14:backgroundMark x1="813" y1="64125" x2="813" y2="64125"/>
                        <a14:backgroundMark x1="2575" y1="56375" x2="2575" y2="56375"/>
                        <a14:backgroundMark x1="7859" y1="48625" x2="7859" y2="48625"/>
                        <a14:backgroundMark x1="13686" y1="34563" x2="13686" y2="34563"/>
                        <a14:backgroundMark x1="407" y1="64750" x2="407" y2="64750"/>
                        <a14:backgroundMark x1="9214" y1="48438" x2="9214" y2="48438"/>
                        <a14:backgroundMark x1="7859" y1="35563" x2="7859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72"/>
          <a:stretch/>
        </p:blipFill>
        <p:spPr>
          <a:xfrm>
            <a:off x="3335410" y="284916"/>
            <a:ext cx="463326" cy="901317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CA7F9676-EE92-40CD-8770-AC72D60FF6B6}"/>
              </a:ext>
            </a:extLst>
          </p:cNvPr>
          <p:cNvSpPr/>
          <p:nvPr/>
        </p:nvSpPr>
        <p:spPr>
          <a:xfrm>
            <a:off x="0" y="0"/>
            <a:ext cx="794046" cy="4122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b="1" dirty="0">
                <a:solidFill>
                  <a:schemeClr val="tx1"/>
                </a:solidFill>
                <a:latin typeface="Guttman Stam" panose="02010401010101010101" pitchFamily="2" charset="-79"/>
                <a:cs typeface="Guttman Stam" panose="02010401010101010101" pitchFamily="2" charset="-79"/>
              </a:rPr>
              <a:t>רשימת</a:t>
            </a:r>
          </a:p>
          <a:p>
            <a:pPr algn="ctr"/>
            <a:r>
              <a:rPr lang="he-IL" sz="1400" b="1" dirty="0">
                <a:solidFill>
                  <a:schemeClr val="tx1"/>
                </a:solidFill>
                <a:latin typeface="Guttman Stam" panose="02010401010101010101" pitchFamily="2" charset="-79"/>
                <a:cs typeface="Guttman Stam" panose="02010401010101010101" pitchFamily="2" charset="-79"/>
              </a:rPr>
              <a:t>סיפורים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E0EDF50-B7DB-4D83-9963-7C66653EACD2}"/>
              </a:ext>
            </a:extLst>
          </p:cNvPr>
          <p:cNvGrpSpPr/>
          <p:nvPr/>
        </p:nvGrpSpPr>
        <p:grpSpPr>
          <a:xfrm>
            <a:off x="9660937" y="4745877"/>
            <a:ext cx="914400" cy="1188077"/>
            <a:chOff x="9741160" y="2969731"/>
            <a:chExt cx="914400" cy="1188077"/>
          </a:xfrm>
        </p:grpSpPr>
        <p:pic>
          <p:nvPicPr>
            <p:cNvPr id="41" name="Graphic 40" descr="Employee badge">
              <a:extLst>
                <a:ext uri="{FF2B5EF4-FFF2-40B4-BE49-F238E27FC236}">
                  <a16:creationId xmlns:a16="http://schemas.microsoft.com/office/drawing/2014/main" id="{3D248F26-0BF7-42C0-A72F-D1BF800E5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741160" y="3243408"/>
              <a:ext cx="914400" cy="914400"/>
            </a:xfrm>
            <a:prstGeom prst="rect">
              <a:avLst/>
            </a:prstGeom>
            <a:effectLst>
              <a:glow rad="101600">
                <a:schemeClr val="accent6">
                  <a:satMod val="175000"/>
                  <a:alpha val="40000"/>
                </a:schemeClr>
              </a:glow>
            </a:effectLst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AA465F6-6F96-4F66-94E0-5DC1B1D1456F}"/>
                </a:ext>
              </a:extLst>
            </p:cNvPr>
            <p:cNvSpPr txBox="1"/>
            <p:nvPr/>
          </p:nvSpPr>
          <p:spPr>
            <a:xfrm>
              <a:off x="9741160" y="2969731"/>
              <a:ext cx="830327" cy="33855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r" rtl="1"/>
              <a:r>
                <a:rPr lang="he-IL" sz="1600" dirty="0">
                  <a:latin typeface="Guttman Stam" panose="02010401010101010101" pitchFamily="2" charset="-79"/>
                  <a:cs typeface="Guttman Stam" panose="02010401010101010101" pitchFamily="2" charset="-79"/>
                </a:rPr>
                <a:t>כותרת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4458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D3EFE1-471E-4DB3-A926-7C270FB05F9A}"/>
              </a:ext>
            </a:extLst>
          </p:cNvPr>
          <p:cNvSpPr/>
          <p:nvPr/>
        </p:nvSpPr>
        <p:spPr>
          <a:xfrm>
            <a:off x="3798736" y="298780"/>
            <a:ext cx="45945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uttman Stam" panose="02010401010101010101" pitchFamily="2" charset="-79"/>
                <a:cs typeface="Guttman Stam" panose="02010401010101010101" pitchFamily="2" charset="-79"/>
              </a:rPr>
              <a:t>הינוקא הקדוש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Guttman Stam" panose="02010401010101010101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C8C48-0453-4E03-AE42-4D371D38AE1A}"/>
              </a:ext>
            </a:extLst>
          </p:cNvPr>
          <p:cNvSpPr txBox="1"/>
          <p:nvPr/>
        </p:nvSpPr>
        <p:spPr>
          <a:xfrm>
            <a:off x="10655560" y="144891"/>
            <a:ext cx="541175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400" dirty="0"/>
              <a:t>בס"ד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96079B-BE03-4250-9158-7F71F5C65C1A}"/>
              </a:ext>
            </a:extLst>
          </p:cNvPr>
          <p:cNvSpPr txBox="1"/>
          <p:nvPr/>
        </p:nvSpPr>
        <p:spPr>
          <a:xfrm flipH="1">
            <a:off x="5457901" y="1518239"/>
            <a:ext cx="127619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600" dirty="0">
                <a:latin typeface="Guttman Stam" panose="02010401010101010101" pitchFamily="2" charset="-79"/>
                <a:cs typeface="Guttman Stam" panose="02010401010101010101" pitchFamily="2" charset="-79"/>
              </a:rPr>
              <a:t>תצוגת סיפור</a:t>
            </a:r>
          </a:p>
        </p:txBody>
      </p:sp>
      <p:pic>
        <p:nvPicPr>
          <p:cNvPr id="10" name="Graphic 9" descr="Eye">
            <a:extLst>
              <a:ext uri="{FF2B5EF4-FFF2-40B4-BE49-F238E27FC236}">
                <a16:creationId xmlns:a16="http://schemas.microsoft.com/office/drawing/2014/main" id="{99E5ED93-032C-44D9-9B78-B1FBB6FBC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799" y="1699164"/>
            <a:ext cx="914400" cy="914400"/>
          </a:xfrm>
          <a:prstGeom prst="rect">
            <a:avLst/>
          </a:prstGeom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435359-9210-4083-A698-BDC57FD0F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206" y="2491477"/>
            <a:ext cx="5639587" cy="40677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Graphic 5" descr="Arrow Straight">
            <a:extLst>
              <a:ext uri="{FF2B5EF4-FFF2-40B4-BE49-F238E27FC236}">
                <a16:creationId xmlns:a16="http://schemas.microsoft.com/office/drawing/2014/main" id="{161C1A23-BDED-4A55-9F87-626B93E236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90358" y="5533739"/>
            <a:ext cx="595763" cy="595763"/>
          </a:xfrm>
          <a:prstGeom prst="rect">
            <a:avLst/>
          </a:prstGeom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8" name="Graphic 7" descr="Arrow Slight curve">
            <a:extLst>
              <a:ext uri="{FF2B5EF4-FFF2-40B4-BE49-F238E27FC236}">
                <a16:creationId xmlns:a16="http://schemas.microsoft.com/office/drawing/2014/main" id="{7C93ABE8-20FD-47B6-BC69-FDBE4AFA6A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92684" y="5338506"/>
            <a:ext cx="595763" cy="595763"/>
          </a:xfrm>
          <a:prstGeom prst="rect">
            <a:avLst/>
          </a:prstGeom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24F961-E612-4501-BE57-1BC4602F53DA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8250" l="0" r="99729">
                        <a14:foregroundMark x1="79946" y1="50187" x2="79946" y2="50187"/>
                        <a14:foregroundMark x1="78862" y1="31688" x2="93496" y2="45563"/>
                        <a14:foregroundMark x1="64634" y1="17688" x2="96883" y2="32625"/>
                        <a14:foregroundMark x1="96883" y1="32625" x2="95393" y2="81250"/>
                        <a14:foregroundMark x1="95393" y1="81250" x2="85772" y2="86938"/>
                        <a14:foregroundMark x1="85772" y1="86938" x2="67615" y2="88000"/>
                        <a14:foregroundMark x1="67615" y1="88000" x2="52710" y2="86625"/>
                        <a14:foregroundMark x1="52710" y1="86625" x2="33740" y2="80000"/>
                        <a14:foregroundMark x1="33740" y1="80000" x2="26829" y2="62125"/>
                        <a14:foregroundMark x1="26829" y1="62125" x2="27236" y2="54500"/>
                        <a14:foregroundMark x1="27236" y1="54500" x2="39702" y2="43875"/>
                        <a14:foregroundMark x1="39702" y1="43875" x2="61247" y2="37500"/>
                        <a14:foregroundMark x1="61247" y1="37500" x2="81030" y2="38750"/>
                        <a14:foregroundMark x1="81030" y1="38750" x2="81707" y2="39188"/>
                        <a14:foregroundMark x1="74390" y1="63688" x2="74390" y2="63688"/>
                        <a14:foregroundMark x1="93496" y1="47063" x2="72358" y2="65250"/>
                        <a14:foregroundMark x1="72358" y1="65250" x2="72629" y2="69000"/>
                        <a14:foregroundMark x1="67615" y1="84063" x2="62331" y2="93250"/>
                        <a14:foregroundMark x1="62331" y1="93250" x2="65176" y2="94438"/>
                        <a14:foregroundMark x1="85230" y1="84625" x2="99458" y2="98250"/>
                        <a14:foregroundMark x1="97967" y1="87875" x2="99729" y2="90188"/>
                        <a14:foregroundMark x1="49593" y1="82750" x2="16531" y2="91000"/>
                        <a14:foregroundMark x1="16531" y1="91000" x2="16531" y2="91000"/>
                        <a14:foregroundMark x1="49864" y1="87063" x2="34824" y2="94938"/>
                        <a14:foregroundMark x1="34824" y1="94938" x2="31572" y2="95813"/>
                        <a14:foregroundMark x1="31301" y1="76313" x2="0" y2="79063"/>
                        <a14:foregroundMark x1="32249" y1="97438" x2="16531" y2="97375"/>
                        <a14:foregroundMark x1="16531" y1="97375" x2="12737" y2="96625"/>
                        <a14:foregroundMark x1="38076" y1="83375" x2="4743" y2="86438"/>
                        <a14:foregroundMark x1="4743" y1="86438" x2="4743" y2="86250"/>
                        <a14:foregroundMark x1="16260" y1="68563" x2="15718" y2="67750"/>
                        <a14:foregroundMark x1="20054" y1="74000" x2="16125" y2="65188"/>
                        <a14:foregroundMark x1="16125" y1="65188" x2="17480" y2="60250"/>
                        <a14:backgroundMark x1="13686" y1="31813" x2="13686" y2="31813"/>
                        <a14:backgroundMark x1="1762" y1="62687" x2="1762" y2="62687"/>
                        <a14:backgroundMark x1="407" y1="63500" x2="407" y2="63500"/>
                        <a14:backgroundMark x1="813" y1="64125" x2="813" y2="64125"/>
                        <a14:backgroundMark x1="2575" y1="56375" x2="2575" y2="56375"/>
                        <a14:backgroundMark x1="7859" y1="48625" x2="7859" y2="48625"/>
                        <a14:backgroundMark x1="13686" y1="34563" x2="13686" y2="34563"/>
                        <a14:backgroundMark x1="407" y1="64750" x2="407" y2="64750"/>
                        <a14:backgroundMark x1="9214" y1="48438" x2="9214" y2="48438"/>
                        <a14:backgroundMark x1="7859" y1="35563" x2="7859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72"/>
          <a:stretch/>
        </p:blipFill>
        <p:spPr>
          <a:xfrm>
            <a:off x="3335410" y="284916"/>
            <a:ext cx="463326" cy="90131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D534B84-A2C1-4EF8-8702-09AF62CCBD05}"/>
              </a:ext>
            </a:extLst>
          </p:cNvPr>
          <p:cNvSpPr/>
          <p:nvPr/>
        </p:nvSpPr>
        <p:spPr>
          <a:xfrm>
            <a:off x="0" y="0"/>
            <a:ext cx="794046" cy="4122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b="1" dirty="0">
                <a:solidFill>
                  <a:schemeClr val="tx1"/>
                </a:solidFill>
                <a:latin typeface="Guttman Stam" panose="02010401010101010101" pitchFamily="2" charset="-79"/>
                <a:cs typeface="Guttman Stam" panose="02010401010101010101" pitchFamily="2" charset="-79"/>
              </a:rPr>
              <a:t>תצוגת</a:t>
            </a:r>
          </a:p>
          <a:p>
            <a:pPr algn="ctr"/>
            <a:r>
              <a:rPr lang="he-IL" sz="1400" b="1" dirty="0">
                <a:solidFill>
                  <a:schemeClr val="tx1"/>
                </a:solidFill>
                <a:latin typeface="Guttman Stam" panose="02010401010101010101" pitchFamily="2" charset="-79"/>
                <a:cs typeface="Guttman Stam" panose="02010401010101010101" pitchFamily="2" charset="-79"/>
              </a:rPr>
              <a:t>סיפור</a:t>
            </a:r>
          </a:p>
        </p:txBody>
      </p:sp>
    </p:spTree>
    <p:extLst>
      <p:ext uri="{BB962C8B-B14F-4D97-AF65-F5344CB8AC3E}">
        <p14:creationId xmlns:p14="http://schemas.microsoft.com/office/powerpoint/2010/main" val="525980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434CCD2-A23E-49B4-8363-20BDDEB43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67000"/>
            <a:ext cx="12192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91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7EEA7FED-664D-46EE-9F87-EA55C0FB7F41}" vid="{A6251031-47DF-46E9-9B18-7067EFCC50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368</TotalTime>
  <Words>61</Words>
  <Application>Microsoft Office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 Light</vt:lpstr>
      <vt:lpstr>Guttman Stam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אביחיל חיים דוויק</dc:creator>
  <cp:lastModifiedBy>אביחיל חיים דוויק</cp:lastModifiedBy>
  <cp:revision>14</cp:revision>
  <dcterms:created xsi:type="dcterms:W3CDTF">2024-09-03T14:52:32Z</dcterms:created>
  <dcterms:modified xsi:type="dcterms:W3CDTF">2024-09-03T21:23:03Z</dcterms:modified>
</cp:coreProperties>
</file>

<file path=docProps/thumbnail.jpeg>
</file>